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9" r:id="rId4"/>
    <p:sldId id="273" r:id="rId5"/>
    <p:sldId id="269" r:id="rId6"/>
    <p:sldId id="261" r:id="rId7"/>
    <p:sldId id="264" r:id="rId8"/>
    <p:sldId id="263" r:id="rId9"/>
    <p:sldId id="265" r:id="rId10"/>
    <p:sldId id="270" r:id="rId11"/>
    <p:sldId id="258" r:id="rId12"/>
    <p:sldId id="268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6183" autoAdjust="0"/>
  </p:normalViewPr>
  <p:slideViewPr>
    <p:cSldViewPr snapToGrid="0">
      <p:cViewPr varScale="1">
        <p:scale>
          <a:sx n="98" d="100"/>
          <a:sy n="98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F5E7-CE87-4A62-878D-6F0AA6C672F2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788D5-7650-4CF9-AA1E-038EBC6E4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6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Need:</a:t>
            </a:r>
            <a:r>
              <a:rPr lang="ko-KR" altLang="en-US" dirty="0"/>
              <a:t> </a:t>
            </a:r>
            <a:r>
              <a:rPr lang="ko-KR" altLang="en-US" dirty="0" err="1"/>
              <a:t>학생많음</a:t>
            </a:r>
            <a:endParaRPr lang="en-US" altLang="ko-KR" dirty="0"/>
          </a:p>
          <a:p>
            <a:r>
              <a:rPr lang="en-US" altLang="ko-KR" dirty="0"/>
              <a:t>How: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7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역할을 대체할 초기 콘솔 흐름도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결정된 콘솔 흐름도</a:t>
            </a:r>
            <a:endParaRPr lang="en-US" altLang="ko-KR" dirty="0"/>
          </a:p>
          <a:p>
            <a:r>
              <a:rPr lang="ko-KR" altLang="en-US" dirty="0"/>
              <a:t>가입기능</a:t>
            </a:r>
            <a:r>
              <a:rPr lang="en-US" altLang="ko-KR" dirty="0"/>
              <a:t>: </a:t>
            </a:r>
            <a:r>
              <a:rPr lang="ko-KR" altLang="en-US" dirty="0"/>
              <a:t>계정 타입을 교수용</a:t>
            </a:r>
            <a:r>
              <a:rPr lang="en-US" altLang="ko-KR" dirty="0"/>
              <a:t>/</a:t>
            </a:r>
            <a:r>
              <a:rPr lang="ko-KR" altLang="en-US" dirty="0"/>
              <a:t>학생용으로 나누어 로그인 시 별다른 체크 없이 로그인이 되도록 했던 것에서 타입 체크형으로 변경</a:t>
            </a:r>
            <a:endParaRPr lang="en-US" altLang="ko-KR" dirty="0"/>
          </a:p>
          <a:p>
            <a:r>
              <a:rPr lang="ko-KR" altLang="en-US" dirty="0"/>
              <a:t>교수메뉴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학생이 준 과목평가점수를 교수가 보고 피드백이 가능하도록 변경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학생 관리 항목을 과목별</a:t>
            </a:r>
            <a:r>
              <a:rPr lang="en-US" altLang="ko-KR" dirty="0"/>
              <a:t>, </a:t>
            </a:r>
            <a:r>
              <a:rPr lang="ko-KR" altLang="en-US" dirty="0"/>
              <a:t>학기별에서 하나로 통합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해당 메뉴에서 학생의 성적을 바로 수정할 수 있도록 변경</a:t>
            </a:r>
            <a:endParaRPr lang="en-US" altLang="ko-KR" dirty="0"/>
          </a:p>
          <a:p>
            <a:r>
              <a:rPr lang="ko-KR" altLang="en-US" dirty="0"/>
              <a:t>학생메뉴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교수평가 미실시의 경우 본인 성적 확인 제한 삭제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1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E-R </a:t>
            </a:r>
            <a:r>
              <a:rPr lang="ko-KR" altLang="en-US" dirty="0"/>
              <a:t>다이어그램</a:t>
            </a:r>
            <a:endParaRPr lang="en-US" altLang="ko-KR" dirty="0"/>
          </a:p>
          <a:p>
            <a:r>
              <a:rPr lang="en-US" altLang="ko-KR" dirty="0"/>
              <a:t>Department: </a:t>
            </a:r>
            <a:r>
              <a:rPr lang="ko-KR" altLang="en-US" dirty="0"/>
              <a:t>오리진 테이블</a:t>
            </a:r>
            <a:endParaRPr lang="en-US" altLang="ko-KR" dirty="0"/>
          </a:p>
          <a:p>
            <a:r>
              <a:rPr lang="en-US" altLang="ko-KR" dirty="0"/>
              <a:t>Student, Professor: 1</a:t>
            </a:r>
            <a:r>
              <a:rPr lang="ko-KR" altLang="en-US" dirty="0"/>
              <a:t>차 참조테이블</a:t>
            </a:r>
            <a:endParaRPr lang="en-US" altLang="ko-KR" dirty="0"/>
          </a:p>
          <a:p>
            <a:r>
              <a:rPr lang="en-US" altLang="ko-KR" dirty="0"/>
              <a:t>Course: 2</a:t>
            </a:r>
            <a:r>
              <a:rPr lang="ko-KR" altLang="en-US" dirty="0"/>
              <a:t>차 참조테이블</a:t>
            </a:r>
            <a:endParaRPr lang="en-US" altLang="ko-KR" dirty="0"/>
          </a:p>
          <a:p>
            <a:r>
              <a:rPr lang="en-US" altLang="ko-KR" dirty="0" err="1"/>
              <a:t>P_Score</a:t>
            </a:r>
            <a:r>
              <a:rPr lang="en-US" altLang="ko-KR" dirty="0"/>
              <a:t>, </a:t>
            </a:r>
            <a:r>
              <a:rPr lang="en-US" altLang="ko-KR" dirty="0" err="1"/>
              <a:t>S_Score</a:t>
            </a:r>
            <a:r>
              <a:rPr lang="en-US" altLang="ko-KR" dirty="0"/>
              <a:t>: </a:t>
            </a:r>
            <a:r>
              <a:rPr lang="ko-KR" altLang="en-US" dirty="0"/>
              <a:t>최종 참조테이블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9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9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반절로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788D5-7650-4CF9-AA1E-038EBC6E4A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0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8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39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2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5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4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2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4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7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688D0-A69A-476B-8756-049F643B9821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71133-4975-4DDF-9698-E5149EB2E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0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E10BFAF-D58B-4C57-9C0C-A5DD8F8F1917}"/>
              </a:ext>
            </a:extLst>
          </p:cNvPr>
          <p:cNvGrpSpPr/>
          <p:nvPr/>
        </p:nvGrpSpPr>
        <p:grpSpPr>
          <a:xfrm>
            <a:off x="8546" y="0"/>
            <a:ext cx="13183168" cy="5237510"/>
            <a:chOff x="35732" y="-122830"/>
            <a:chExt cx="12192000" cy="5128067"/>
          </a:xfrm>
          <a:pattFill prst="dkDnDiag">
            <a:fgClr>
              <a:schemeClr val="tx1"/>
            </a:fgClr>
            <a:bgClr>
              <a:schemeClr val="tx1">
                <a:lumMod val="85000"/>
              </a:schemeClr>
            </a:bgClr>
          </a:patt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4C4506-1B96-4208-90E8-F1506F37CB3B}"/>
                </a:ext>
              </a:extLst>
            </p:cNvPr>
            <p:cNvSpPr/>
            <p:nvPr/>
          </p:nvSpPr>
          <p:spPr>
            <a:xfrm>
              <a:off x="35732" y="-122830"/>
              <a:ext cx="12192000" cy="4735773"/>
            </a:xfrm>
            <a:prstGeom prst="rect">
              <a:avLst/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29BB95F-3772-4283-8808-1F2A3A201035}"/>
                </a:ext>
              </a:extLst>
            </p:cNvPr>
            <p:cNvSpPr/>
            <p:nvPr/>
          </p:nvSpPr>
          <p:spPr>
            <a:xfrm rot="10800000">
              <a:off x="1804300" y="4554861"/>
              <a:ext cx="955344" cy="450376"/>
            </a:xfrm>
            <a:prstGeom prst="triangle">
              <a:avLst/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756FFF-ABF4-4B03-A2AE-D6E1AF7A8467}"/>
              </a:ext>
            </a:extLst>
          </p:cNvPr>
          <p:cNvGrpSpPr/>
          <p:nvPr/>
        </p:nvGrpSpPr>
        <p:grpSpPr>
          <a:xfrm>
            <a:off x="885635" y="1750695"/>
            <a:ext cx="10420730" cy="4531974"/>
            <a:chOff x="885635" y="1750695"/>
            <a:chExt cx="10420730" cy="45319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489867-DD4B-4AC7-BF76-C8EB18E8C786}"/>
                </a:ext>
              </a:extLst>
            </p:cNvPr>
            <p:cNvSpPr txBox="1"/>
            <p:nvPr/>
          </p:nvSpPr>
          <p:spPr>
            <a:xfrm>
              <a:off x="885635" y="1750695"/>
              <a:ext cx="7700491" cy="21982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7000" b="1" dirty="0"/>
                <a:t>성적 관리 프로그램</a:t>
              </a:r>
              <a:endParaRPr lang="en-US" altLang="ko-KR" sz="7000" b="1" dirty="0"/>
            </a:p>
            <a:p>
              <a:pPr>
                <a:lnSpc>
                  <a:spcPct val="150000"/>
                </a:lnSpc>
              </a:pPr>
              <a:r>
                <a:rPr lang="ko-KR" altLang="en-US" sz="5000" b="1" dirty="0"/>
                <a:t>팀 프로젝트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A696E3-C7B7-426D-B234-8AEE7483DDF7}"/>
                </a:ext>
              </a:extLst>
            </p:cNvPr>
            <p:cNvSpPr txBox="1"/>
            <p:nvPr/>
          </p:nvSpPr>
          <p:spPr>
            <a:xfrm>
              <a:off x="885635" y="5728671"/>
              <a:ext cx="29642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bg1"/>
                  </a:solidFill>
                </a:rPr>
                <a:t>아무것도 </a:t>
              </a:r>
              <a:r>
                <a:rPr lang="ko-KR" altLang="en-US" sz="3000" b="1" dirty="0" err="1">
                  <a:solidFill>
                    <a:schemeClr val="bg1"/>
                  </a:solidFill>
                </a:rPr>
                <a:t>못하조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6A9643-C9A3-46B4-84EC-C2E9B6FAF7BF}"/>
                </a:ext>
              </a:extLst>
            </p:cNvPr>
            <p:cNvSpPr txBox="1"/>
            <p:nvPr/>
          </p:nvSpPr>
          <p:spPr>
            <a:xfrm>
              <a:off x="6413679" y="5821004"/>
              <a:ext cx="4892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문지순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</a:rPr>
                <a:t> 신선우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이창섭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</a:rPr>
                <a:t>한의석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</a:rPr>
                <a:t>류지형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</a:rPr>
                <a:t>남현웅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75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39B97E-E50B-480B-AE1F-DE6BED90693E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F0E0DD2-F96A-4E33-A0FA-1BF754590173}"/>
              </a:ext>
            </a:extLst>
          </p:cNvPr>
          <p:cNvSpPr/>
          <p:nvPr/>
        </p:nvSpPr>
        <p:spPr>
          <a:xfrm>
            <a:off x="2441792" y="790001"/>
            <a:ext cx="907621" cy="651664"/>
          </a:xfrm>
          <a:prstGeom prst="triangle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E8310-36EA-44BB-806F-F94CDAE8907A}"/>
              </a:ext>
            </a:extLst>
          </p:cNvPr>
          <p:cNvSpPr txBox="1"/>
          <p:nvPr/>
        </p:nvSpPr>
        <p:spPr>
          <a:xfrm>
            <a:off x="433387" y="176312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핵심코드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9037B-DCF1-4FA9-9207-F8F35FA8A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53"/>
          <a:stretch/>
        </p:blipFill>
        <p:spPr>
          <a:xfrm>
            <a:off x="433387" y="2055353"/>
            <a:ext cx="6587478" cy="3680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AB4BC-6DAC-423E-80F6-7FCCE51A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" t="48895" r="37265" b="680"/>
          <a:stretch/>
        </p:blipFill>
        <p:spPr>
          <a:xfrm>
            <a:off x="7247107" y="2055353"/>
            <a:ext cx="4260714" cy="3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C47CAE2B-EA93-4BE6-BA2D-4EFF8612CE17}"/>
              </a:ext>
            </a:extLst>
          </p:cNvPr>
          <p:cNvSpPr/>
          <p:nvPr/>
        </p:nvSpPr>
        <p:spPr>
          <a:xfrm rot="16200000">
            <a:off x="-1785937" y="1785935"/>
            <a:ext cx="6858000" cy="3286124"/>
          </a:xfrm>
          <a:prstGeom prst="flowChartOffpageConnector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F3CCE-6CC8-46C2-8EDC-CCE0402811BA}"/>
              </a:ext>
            </a:extLst>
          </p:cNvPr>
          <p:cNvSpPr txBox="1"/>
          <p:nvPr/>
        </p:nvSpPr>
        <p:spPr>
          <a:xfrm>
            <a:off x="209550" y="180975"/>
            <a:ext cx="160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F0BF0-4ACF-4B76-BBC9-CFD7281AAF11}"/>
              </a:ext>
            </a:extLst>
          </p:cNvPr>
          <p:cNvSpPr txBox="1"/>
          <p:nvPr/>
        </p:nvSpPr>
        <p:spPr>
          <a:xfrm>
            <a:off x="581025" y="984114"/>
            <a:ext cx="16097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문지순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신선우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이창섭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류지형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한의석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 err="1"/>
              <a:t>남현웅</a:t>
            </a:r>
            <a:endParaRPr lang="en-US" altLang="ko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243B-11C3-4AB1-95DC-ED5E24078869}"/>
              </a:ext>
            </a:extLst>
          </p:cNvPr>
          <p:cNvSpPr txBox="1"/>
          <p:nvPr/>
        </p:nvSpPr>
        <p:spPr>
          <a:xfrm>
            <a:off x="3457575" y="994417"/>
            <a:ext cx="78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성적 리스트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잔여 학점</a:t>
            </a:r>
            <a:r>
              <a:rPr lang="en-US" altLang="ko-KR" sz="2000" dirty="0">
                <a:solidFill>
                  <a:schemeClr val="bg1"/>
                </a:solidFill>
              </a:rPr>
              <a:t>, DB</a:t>
            </a:r>
            <a:r>
              <a:rPr lang="ko-KR" altLang="en-US" sz="2000" dirty="0">
                <a:solidFill>
                  <a:schemeClr val="bg1"/>
                </a:solidFill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학생성적 조회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회의 총괄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AFA84-599A-4A9E-8D8E-713F82B151F3}"/>
              </a:ext>
            </a:extLst>
          </p:cNvPr>
          <p:cNvSpPr txBox="1"/>
          <p:nvPr/>
        </p:nvSpPr>
        <p:spPr>
          <a:xfrm>
            <a:off x="3457575" y="191652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회원가입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로그인 내용추가 및 오류 수정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EE1AB-7396-4D83-97FE-95F261FD06D9}"/>
              </a:ext>
            </a:extLst>
          </p:cNvPr>
          <p:cNvSpPr txBox="1"/>
          <p:nvPr/>
        </p:nvSpPr>
        <p:spPr>
          <a:xfrm>
            <a:off x="3457575" y="372160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성적관리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학생 리스트</a:t>
            </a:r>
            <a:r>
              <a:rPr lang="en-US" altLang="ko-KR" sz="2000" dirty="0">
                <a:solidFill>
                  <a:schemeClr val="bg1"/>
                </a:solidFill>
              </a:rPr>
              <a:t>, DB</a:t>
            </a:r>
            <a:r>
              <a:rPr lang="ko-KR" altLang="en-US" sz="2000" dirty="0">
                <a:solidFill>
                  <a:schemeClr val="bg1"/>
                </a:solidFill>
              </a:rPr>
              <a:t>수정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전체적인 오류 수정</a:t>
            </a:r>
            <a:r>
              <a:rPr lang="en-US" altLang="ko-KR" sz="2000" dirty="0">
                <a:solidFill>
                  <a:schemeClr val="bg1"/>
                </a:solidFill>
              </a:rPr>
              <a:t>, method</a:t>
            </a:r>
            <a:r>
              <a:rPr lang="ko-KR" altLang="en-US" sz="2000" dirty="0">
                <a:solidFill>
                  <a:schemeClr val="bg1"/>
                </a:solidFill>
              </a:rPr>
              <a:t> 연결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발표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C0B12-E631-4CFE-A25F-FFB0CE4F7F7F}"/>
              </a:ext>
            </a:extLst>
          </p:cNvPr>
          <p:cNvSpPr txBox="1"/>
          <p:nvPr/>
        </p:nvSpPr>
        <p:spPr>
          <a:xfrm>
            <a:off x="3457575" y="4670920"/>
            <a:ext cx="7391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교수 평가 및 점수 출력</a:t>
            </a:r>
            <a:r>
              <a:rPr lang="en-US" altLang="ko-KR" sz="2000" dirty="0">
                <a:solidFill>
                  <a:schemeClr val="bg1"/>
                </a:solidFill>
              </a:rPr>
              <a:t>, DB </a:t>
            </a:r>
            <a:r>
              <a:rPr lang="ko-KR" altLang="en-US" sz="2000" dirty="0">
                <a:solidFill>
                  <a:schemeClr val="bg1"/>
                </a:solidFill>
              </a:rPr>
              <a:t>설계</a:t>
            </a:r>
            <a:r>
              <a:rPr lang="en-US" altLang="ko-KR" sz="2000" dirty="0">
                <a:solidFill>
                  <a:schemeClr val="bg1"/>
                </a:solidFill>
              </a:rPr>
              <a:t>, E-R</a:t>
            </a:r>
            <a:r>
              <a:rPr lang="ko-KR" altLang="en-US" sz="2000" dirty="0">
                <a:solidFill>
                  <a:schemeClr val="bg1"/>
                </a:solidFill>
              </a:rPr>
              <a:t>다이어그램 수정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5BDDA-91F6-451E-A85B-39D490C1AAE4}"/>
              </a:ext>
            </a:extLst>
          </p:cNvPr>
          <p:cNvSpPr txBox="1"/>
          <p:nvPr/>
        </p:nvSpPr>
        <p:spPr>
          <a:xfrm>
            <a:off x="3457575" y="5533187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DB, E-R</a:t>
            </a:r>
            <a:r>
              <a:rPr lang="ko-KR" altLang="en-US" sz="2000" dirty="0">
                <a:solidFill>
                  <a:schemeClr val="bg1"/>
                </a:solidFill>
              </a:rPr>
              <a:t>다이어그램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수정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학기 별 성적 관리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성적리스트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11921-A8A8-40FD-BC17-FB64125D077D}"/>
              </a:ext>
            </a:extLst>
          </p:cNvPr>
          <p:cNvSpPr txBox="1"/>
          <p:nvPr/>
        </p:nvSpPr>
        <p:spPr>
          <a:xfrm>
            <a:off x="3457575" y="2802036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회원가입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</a:rPr>
              <a:t>, PPT </a:t>
            </a:r>
            <a:r>
              <a:rPr lang="ko-KR" altLang="en-US" sz="2000" dirty="0">
                <a:solidFill>
                  <a:schemeClr val="bg1"/>
                </a:solidFill>
              </a:rPr>
              <a:t>제작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서류 작성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78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F6DFC1-663D-4053-965F-0C75E528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3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2851265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174" y="517359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>
                <a:solidFill>
                  <a:schemeClr val="tx2">
                    <a:lumMod val="50000"/>
                  </a:schemeClr>
                </a:solidFill>
              </a:rPr>
              <a:t>발표자 류 지 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15F6808-5CD1-4A6D-84EA-0A96BDBC3E9A}"/>
              </a:ext>
            </a:extLst>
          </p:cNvPr>
          <p:cNvSpPr/>
          <p:nvPr/>
        </p:nvSpPr>
        <p:spPr>
          <a:xfrm>
            <a:off x="-9525" y="1"/>
            <a:ext cx="12192000" cy="11049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762712F-74AA-4B18-A6B3-1BA5668FACAF}"/>
              </a:ext>
            </a:extLst>
          </p:cNvPr>
          <p:cNvSpPr/>
          <p:nvPr/>
        </p:nvSpPr>
        <p:spPr>
          <a:xfrm rot="10800000">
            <a:off x="2302872" y="1038226"/>
            <a:ext cx="1033010" cy="459988"/>
          </a:xfrm>
          <a:prstGeom prst="triangle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20FE0-CFD1-46B5-A3D5-6C2B73243F3A}"/>
              </a:ext>
            </a:extLst>
          </p:cNvPr>
          <p:cNvSpPr txBox="1"/>
          <p:nvPr/>
        </p:nvSpPr>
        <p:spPr>
          <a:xfrm>
            <a:off x="1752600" y="121564"/>
            <a:ext cx="3752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881AE-1788-41EC-85C4-6F7AE6A6BCEA}"/>
              </a:ext>
            </a:extLst>
          </p:cNvPr>
          <p:cNvSpPr txBox="1"/>
          <p:nvPr/>
        </p:nvSpPr>
        <p:spPr>
          <a:xfrm>
            <a:off x="650284" y="1065783"/>
            <a:ext cx="5436191" cy="60016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인터페이스 흐름도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E-R </a:t>
            </a:r>
            <a:r>
              <a:rPr lang="ko-KR" altLang="en-US" sz="3200" dirty="0">
                <a:solidFill>
                  <a:schemeClr val="bg1"/>
                </a:solidFill>
              </a:rPr>
              <a:t>다이어그램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기능 시연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핵심코드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팀구성원 역할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Q &amp;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3C84E-F72B-4E47-A723-A595AFDCBA8C}"/>
              </a:ext>
            </a:extLst>
          </p:cNvPr>
          <p:cNvSpPr/>
          <p:nvPr/>
        </p:nvSpPr>
        <p:spPr>
          <a:xfrm>
            <a:off x="-13475" y="0"/>
            <a:ext cx="2381251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CF46D-656E-4151-9A93-A1C97FEAB468}"/>
              </a:ext>
            </a:extLst>
          </p:cNvPr>
          <p:cNvSpPr txBox="1"/>
          <p:nvPr/>
        </p:nvSpPr>
        <p:spPr>
          <a:xfrm>
            <a:off x="106757" y="135735"/>
            <a:ext cx="255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개발 배경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D84543-AB8D-426C-8FDB-BBAC748F57AF}"/>
              </a:ext>
            </a:extLst>
          </p:cNvPr>
          <p:cNvGrpSpPr/>
          <p:nvPr/>
        </p:nvGrpSpPr>
        <p:grpSpPr>
          <a:xfrm>
            <a:off x="1846071" y="0"/>
            <a:ext cx="12048774" cy="6852351"/>
            <a:chOff x="-768419" y="-125794"/>
            <a:chExt cx="12682299" cy="4735773"/>
          </a:xfr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C07D04-4D5A-486F-AB6F-D6F6A85B6C67}"/>
                </a:ext>
              </a:extLst>
            </p:cNvPr>
            <p:cNvSpPr/>
            <p:nvPr/>
          </p:nvSpPr>
          <p:spPr>
            <a:xfrm>
              <a:off x="-278120" y="-125794"/>
              <a:ext cx="12192000" cy="4735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73217C04-4C8C-40BE-9EF5-91F7CFCAC3F5}"/>
                </a:ext>
              </a:extLst>
            </p:cNvPr>
            <p:cNvSpPr/>
            <p:nvPr/>
          </p:nvSpPr>
          <p:spPr>
            <a:xfrm rot="16200000">
              <a:off x="-739091" y="533436"/>
              <a:ext cx="627272" cy="6859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B5907223-86E0-4A43-B6FC-A908505D2D7A}"/>
              </a:ext>
            </a:extLst>
          </p:cNvPr>
          <p:cNvSpPr/>
          <p:nvPr/>
        </p:nvSpPr>
        <p:spPr>
          <a:xfrm>
            <a:off x="5048655" y="705943"/>
            <a:ext cx="3784060" cy="1488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FFBBD-A430-463B-B7DD-0E10354C0C73}"/>
              </a:ext>
            </a:extLst>
          </p:cNvPr>
          <p:cNvSpPr txBox="1"/>
          <p:nvPr/>
        </p:nvSpPr>
        <p:spPr>
          <a:xfrm>
            <a:off x="6307375" y="1101947"/>
            <a:ext cx="1215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Why?</a:t>
            </a:r>
            <a:endParaRPr lang="ko-KR" altLang="en-US" sz="40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951519-98D7-45A0-B109-4E4C5819B9FF}"/>
              </a:ext>
            </a:extLst>
          </p:cNvPr>
          <p:cNvSpPr/>
          <p:nvPr/>
        </p:nvSpPr>
        <p:spPr>
          <a:xfrm>
            <a:off x="5048655" y="2646341"/>
            <a:ext cx="3784060" cy="1488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CA47E1-04CC-4ADA-8BBF-EBCF41FC35A1}"/>
              </a:ext>
            </a:extLst>
          </p:cNvPr>
          <p:cNvSpPr/>
          <p:nvPr/>
        </p:nvSpPr>
        <p:spPr>
          <a:xfrm>
            <a:off x="5048655" y="4644713"/>
            <a:ext cx="3784060" cy="1488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32460-359A-4623-9DE4-0CDE49B416C5}"/>
              </a:ext>
            </a:extLst>
          </p:cNvPr>
          <p:cNvSpPr txBox="1"/>
          <p:nvPr/>
        </p:nvSpPr>
        <p:spPr>
          <a:xfrm>
            <a:off x="6332706" y="3036564"/>
            <a:ext cx="1215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How?</a:t>
            </a:r>
            <a:endParaRPr lang="ko-KR" alt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A762FC-5609-4953-B2F6-46BCD4A51396}"/>
              </a:ext>
            </a:extLst>
          </p:cNvPr>
          <p:cNvSpPr txBox="1"/>
          <p:nvPr/>
        </p:nvSpPr>
        <p:spPr>
          <a:xfrm>
            <a:off x="5973005" y="5034936"/>
            <a:ext cx="213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/>
              <a:t>Exectute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740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3C84E-F72B-4E47-A723-A595AFDCBA8C}"/>
              </a:ext>
            </a:extLst>
          </p:cNvPr>
          <p:cNvSpPr/>
          <p:nvPr/>
        </p:nvSpPr>
        <p:spPr>
          <a:xfrm>
            <a:off x="-1" y="0"/>
            <a:ext cx="2381251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CF46D-656E-4151-9A93-A1C97FEAB468}"/>
              </a:ext>
            </a:extLst>
          </p:cNvPr>
          <p:cNvSpPr txBox="1"/>
          <p:nvPr/>
        </p:nvSpPr>
        <p:spPr>
          <a:xfrm>
            <a:off x="42863" y="98412"/>
            <a:ext cx="2557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인터페이스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흐름도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D84543-AB8D-426C-8FDB-BBAC748F57AF}"/>
              </a:ext>
            </a:extLst>
          </p:cNvPr>
          <p:cNvGrpSpPr/>
          <p:nvPr/>
        </p:nvGrpSpPr>
        <p:grpSpPr>
          <a:xfrm>
            <a:off x="1836344" y="-1"/>
            <a:ext cx="12346948" cy="6852351"/>
            <a:chOff x="-768419" y="-122830"/>
            <a:chExt cx="12996151" cy="4735773"/>
          </a:xfr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C07D04-4D5A-486F-AB6F-D6F6A85B6C67}"/>
                </a:ext>
              </a:extLst>
            </p:cNvPr>
            <p:cNvSpPr/>
            <p:nvPr/>
          </p:nvSpPr>
          <p:spPr>
            <a:xfrm>
              <a:off x="35732" y="-122830"/>
              <a:ext cx="12192000" cy="4735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73217C04-4C8C-40BE-9EF5-91F7CFCAC3F5}"/>
                </a:ext>
              </a:extLst>
            </p:cNvPr>
            <p:cNvSpPr/>
            <p:nvPr/>
          </p:nvSpPr>
          <p:spPr>
            <a:xfrm rot="16200000">
              <a:off x="-739091" y="533436"/>
              <a:ext cx="627272" cy="6859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1E1E8B0-5D93-4CE8-8C07-143E4AC9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961"/>
            <a:ext cx="9948862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9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3C84E-F72B-4E47-A723-A595AFDCBA8C}"/>
              </a:ext>
            </a:extLst>
          </p:cNvPr>
          <p:cNvSpPr/>
          <p:nvPr/>
        </p:nvSpPr>
        <p:spPr>
          <a:xfrm>
            <a:off x="-1" y="0"/>
            <a:ext cx="2381251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CF46D-656E-4151-9A93-A1C97FEAB468}"/>
              </a:ext>
            </a:extLst>
          </p:cNvPr>
          <p:cNvSpPr txBox="1"/>
          <p:nvPr/>
        </p:nvSpPr>
        <p:spPr>
          <a:xfrm>
            <a:off x="42863" y="98412"/>
            <a:ext cx="2557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인터페이스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흐름도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D84543-AB8D-426C-8FDB-BBAC748F57AF}"/>
              </a:ext>
            </a:extLst>
          </p:cNvPr>
          <p:cNvGrpSpPr/>
          <p:nvPr/>
        </p:nvGrpSpPr>
        <p:grpSpPr>
          <a:xfrm>
            <a:off x="1836344" y="-1"/>
            <a:ext cx="12346948" cy="6852351"/>
            <a:chOff x="-768419" y="-122830"/>
            <a:chExt cx="12996151" cy="4735773"/>
          </a:xfr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C07D04-4D5A-486F-AB6F-D6F6A85B6C67}"/>
                </a:ext>
              </a:extLst>
            </p:cNvPr>
            <p:cNvSpPr/>
            <p:nvPr/>
          </p:nvSpPr>
          <p:spPr>
            <a:xfrm>
              <a:off x="35732" y="-122830"/>
              <a:ext cx="12192000" cy="4735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73217C04-4C8C-40BE-9EF5-91F7CFCAC3F5}"/>
                </a:ext>
              </a:extLst>
            </p:cNvPr>
            <p:cNvSpPr/>
            <p:nvPr/>
          </p:nvSpPr>
          <p:spPr>
            <a:xfrm rot="16200000">
              <a:off x="-739091" y="533436"/>
              <a:ext cx="627272" cy="6859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50E297-780B-47D8-B007-1B7DE1BF8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1" y="136187"/>
            <a:ext cx="9810750" cy="66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4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DA993B-A74E-4D9C-BA2F-BBCF30389E30}"/>
              </a:ext>
            </a:extLst>
          </p:cNvPr>
          <p:cNvSpPr/>
          <p:nvPr/>
        </p:nvSpPr>
        <p:spPr>
          <a:xfrm>
            <a:off x="-1" y="0"/>
            <a:ext cx="2381251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A5BDB7-9813-4C35-8296-2ECCBB7E9E22}"/>
              </a:ext>
            </a:extLst>
          </p:cNvPr>
          <p:cNvGrpSpPr/>
          <p:nvPr/>
        </p:nvGrpSpPr>
        <p:grpSpPr>
          <a:xfrm>
            <a:off x="1836344" y="-1"/>
            <a:ext cx="12346948" cy="6852351"/>
            <a:chOff x="-768419" y="-122830"/>
            <a:chExt cx="12996151" cy="4735773"/>
          </a:xfr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6A0B54E-EF48-46F5-9AC0-4582ED230A5F}"/>
                </a:ext>
              </a:extLst>
            </p:cNvPr>
            <p:cNvSpPr/>
            <p:nvPr/>
          </p:nvSpPr>
          <p:spPr>
            <a:xfrm>
              <a:off x="35732" y="-122830"/>
              <a:ext cx="12192000" cy="4735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1148319-4F84-4E3B-90CE-5CE06A505FC5}"/>
                </a:ext>
              </a:extLst>
            </p:cNvPr>
            <p:cNvSpPr/>
            <p:nvPr/>
          </p:nvSpPr>
          <p:spPr>
            <a:xfrm rot="16200000">
              <a:off x="-739091" y="533436"/>
              <a:ext cx="627272" cy="6859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6856A2-89FA-4623-96B3-1DD992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07" y="676275"/>
            <a:ext cx="9703993" cy="5734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348031-4946-475D-AD19-2093C5C42275}"/>
              </a:ext>
            </a:extLst>
          </p:cNvPr>
          <p:cNvSpPr txBox="1"/>
          <p:nvPr/>
        </p:nvSpPr>
        <p:spPr>
          <a:xfrm>
            <a:off x="23813" y="114300"/>
            <a:ext cx="2354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E-R </a:t>
            </a:r>
            <a:r>
              <a:rPr lang="ko-KR" altLang="en-US" sz="3200" b="1" dirty="0">
                <a:solidFill>
                  <a:schemeClr val="bg1"/>
                </a:solidFill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53110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4576EB-838C-4C46-9CBF-1C881E4371B6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BCA6D246-6D03-4173-8D20-00CA9C8BFEA4}"/>
              </a:ext>
            </a:extLst>
          </p:cNvPr>
          <p:cNvSpPr/>
          <p:nvPr/>
        </p:nvSpPr>
        <p:spPr>
          <a:xfrm>
            <a:off x="2441792" y="790001"/>
            <a:ext cx="907621" cy="651664"/>
          </a:xfrm>
          <a:prstGeom prst="triangle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F70FEE-A898-4679-9EF9-ABA18EAE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" y="2056252"/>
            <a:ext cx="10829926" cy="3648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196795-72BE-484C-820D-042321AA1CDC}"/>
              </a:ext>
            </a:extLst>
          </p:cNvPr>
          <p:cNvSpPr txBox="1"/>
          <p:nvPr/>
        </p:nvSpPr>
        <p:spPr>
          <a:xfrm>
            <a:off x="433387" y="176312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핵심코드</a:t>
            </a:r>
          </a:p>
        </p:txBody>
      </p:sp>
    </p:spTree>
    <p:extLst>
      <p:ext uri="{BB962C8B-B14F-4D97-AF65-F5344CB8AC3E}">
        <p14:creationId xmlns:p14="http://schemas.microsoft.com/office/powerpoint/2010/main" val="309581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90D0AF9-BC1B-4150-A6D1-03F7B991B12C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026A8EF-9161-498F-8F99-A7B5E4F22B83}"/>
              </a:ext>
            </a:extLst>
          </p:cNvPr>
          <p:cNvSpPr/>
          <p:nvPr/>
        </p:nvSpPr>
        <p:spPr>
          <a:xfrm>
            <a:off x="2441792" y="790001"/>
            <a:ext cx="907621" cy="651664"/>
          </a:xfrm>
          <a:prstGeom prst="triangle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09C405-076F-4F17-999F-1A982D71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6" y="1371600"/>
            <a:ext cx="11205148" cy="5419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6CE8A3-7FD3-4D08-AE35-50BE52140A2A}"/>
              </a:ext>
            </a:extLst>
          </p:cNvPr>
          <p:cNvSpPr txBox="1"/>
          <p:nvPr/>
        </p:nvSpPr>
        <p:spPr>
          <a:xfrm>
            <a:off x="433387" y="176312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핵심코드</a:t>
            </a:r>
          </a:p>
        </p:txBody>
      </p:sp>
    </p:spTree>
    <p:extLst>
      <p:ext uri="{BB962C8B-B14F-4D97-AF65-F5344CB8AC3E}">
        <p14:creationId xmlns:p14="http://schemas.microsoft.com/office/powerpoint/2010/main" val="170054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39B97E-E50B-480B-AE1F-DE6BED90693E}"/>
              </a:ext>
            </a:extLst>
          </p:cNvPr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F0E0DD2-F96A-4E33-A0FA-1BF754590173}"/>
              </a:ext>
            </a:extLst>
          </p:cNvPr>
          <p:cNvSpPr/>
          <p:nvPr/>
        </p:nvSpPr>
        <p:spPr>
          <a:xfrm>
            <a:off x="2441792" y="790001"/>
            <a:ext cx="907621" cy="651664"/>
          </a:xfrm>
          <a:prstGeom prst="triangle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33459F-D092-41CE-BB9F-CF37E960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828925"/>
            <a:ext cx="10848975" cy="2457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EE8310-36EA-44BB-806F-F94CDAE8907A}"/>
              </a:ext>
            </a:extLst>
          </p:cNvPr>
          <p:cNvSpPr txBox="1"/>
          <p:nvPr/>
        </p:nvSpPr>
        <p:spPr>
          <a:xfrm>
            <a:off x="433387" y="176312"/>
            <a:ext cx="374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핵심코드</a:t>
            </a:r>
          </a:p>
        </p:txBody>
      </p:sp>
    </p:spTree>
    <p:extLst>
      <p:ext uri="{BB962C8B-B14F-4D97-AF65-F5344CB8AC3E}">
        <p14:creationId xmlns:p14="http://schemas.microsoft.com/office/powerpoint/2010/main" val="40370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</TotalTime>
  <Words>253</Words>
  <Application>Microsoft Office PowerPoint</Application>
  <PresentationFormat>와이드스크린</PresentationFormat>
  <Paragraphs>81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Calibri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SM017</dc:creator>
  <cp:lastModifiedBy>SM127</cp:lastModifiedBy>
  <cp:revision>42</cp:revision>
  <dcterms:created xsi:type="dcterms:W3CDTF">2020-08-07T01:03:14Z</dcterms:created>
  <dcterms:modified xsi:type="dcterms:W3CDTF">2020-08-10T01:27:19Z</dcterms:modified>
</cp:coreProperties>
</file>